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0" r:id="rId6"/>
    <p:sldId id="270" r:id="rId7"/>
    <p:sldId id="269" r:id="rId8"/>
    <p:sldId id="267" r:id="rId9"/>
    <p:sldId id="261" r:id="rId10"/>
    <p:sldId id="262" r:id="rId11"/>
    <p:sldId id="263" r:id="rId12"/>
    <p:sldId id="264" r:id="rId13"/>
    <p:sldId id="274" r:id="rId14"/>
    <p:sldId id="268" r:id="rId15"/>
    <p:sldId id="265" r:id="rId16"/>
    <p:sldId id="273" r:id="rId17"/>
    <p:sldId id="271" r:id="rId18"/>
    <p:sldId id="275" r:id="rId19"/>
    <p:sldId id="27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economic-system.html" TargetMode="External"/><Relationship Id="rId2" Type="http://schemas.openxmlformats.org/officeDocument/2006/relationships/hyperlink" Target="http://www.businessdictionary.com/definition/organiz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businessdictionary.com/definition/money.html" TargetMode="External"/><Relationship Id="rId4" Type="http://schemas.openxmlformats.org/officeDocument/2006/relationships/hyperlink" Target="http://www.businessdictionary.com/definition/goods-and-service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Business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These are the Business Terms you will need to understand before we start to create our business plan and run our business.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8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b="1" u="sng" dirty="0"/>
              <a:t>Chief Executive Officer: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Chief Executive Officer?  CEO</a:t>
            </a:r>
          </a:p>
          <a:p>
            <a:r>
              <a:rPr lang="en-US" dirty="0"/>
              <a:t> a top-ranking corporate position, responsible for overseeing operations. Often the company's president, the </a:t>
            </a:r>
            <a:r>
              <a:rPr lang="en-US" b="1" dirty="0"/>
              <a:t>CEO</a:t>
            </a:r>
            <a:r>
              <a:rPr lang="en-US" dirty="0"/>
              <a:t> reports to the chairman of the board and board members.</a:t>
            </a:r>
          </a:p>
        </p:txBody>
      </p:sp>
      <p:pic>
        <p:nvPicPr>
          <p:cNvPr id="2050" name="Picture 2" descr="http://advancedcfo.com/wp-content/uploads/2014/11/stock-photo-ceo-word-cloud-concept-with-great-terms-such-as-operating-gain-execute-leader-and-more-129137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49" y="437881"/>
            <a:ext cx="3203621" cy="33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4.businessinsider.com/image/5217628d6bb3f7f27d00002a/lets-throw-out-a-bunch-of-names-for-who-should-be-the-next-microsoft-c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36" y="1651004"/>
            <a:ext cx="2099193" cy="15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9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b="1" u="sng" dirty="0"/>
              <a:t>Chief Financial Officer: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35" y="2576511"/>
            <a:ext cx="10018713" cy="3124201"/>
          </a:xfrm>
        </p:spPr>
        <p:txBody>
          <a:bodyPr/>
          <a:lstStyle/>
          <a:p>
            <a:r>
              <a:rPr lang="en-US" dirty="0" smtClean="0"/>
              <a:t>What is a Chief Financial Officer?  CFO</a:t>
            </a:r>
          </a:p>
          <a:p>
            <a:r>
              <a:rPr lang="en-US" dirty="0"/>
              <a:t>The </a:t>
            </a:r>
            <a:r>
              <a:rPr lang="en-US" b="1" dirty="0"/>
              <a:t>chief financial officer</a:t>
            </a:r>
            <a:r>
              <a:rPr lang="en-US" dirty="0"/>
              <a:t> (</a:t>
            </a:r>
            <a:r>
              <a:rPr lang="en-US" b="1" dirty="0"/>
              <a:t>CFO</a:t>
            </a:r>
            <a:r>
              <a:rPr lang="en-US" dirty="0"/>
              <a:t>) or </a:t>
            </a:r>
            <a:r>
              <a:rPr lang="en-US" b="1" dirty="0"/>
              <a:t>chief financial</a:t>
            </a:r>
            <a:r>
              <a:rPr lang="en-US" dirty="0"/>
              <a:t> and </a:t>
            </a:r>
            <a:r>
              <a:rPr lang="en-US" dirty="0" err="1"/>
              <a:t>operating</a:t>
            </a:r>
            <a:r>
              <a:rPr lang="en-US" b="1" dirty="0" err="1"/>
              <a:t>officer</a:t>
            </a:r>
            <a:r>
              <a:rPr lang="en-US" dirty="0"/>
              <a:t> (CFOO) is a corporate </a:t>
            </a:r>
            <a:r>
              <a:rPr lang="en-US" b="1" dirty="0"/>
              <a:t>officer</a:t>
            </a:r>
            <a:r>
              <a:rPr lang="en-US" dirty="0"/>
              <a:t> primarily responsible for managing the </a:t>
            </a:r>
            <a:r>
              <a:rPr lang="en-US" b="1" dirty="0"/>
              <a:t>financial</a:t>
            </a:r>
            <a:r>
              <a:rPr lang="en-US" dirty="0"/>
              <a:t> risks of the corporation. This </a:t>
            </a:r>
            <a:r>
              <a:rPr lang="en-US" b="1" dirty="0"/>
              <a:t>officer</a:t>
            </a:r>
            <a:r>
              <a:rPr lang="en-US" dirty="0"/>
              <a:t> is also responsible for </a:t>
            </a:r>
            <a:r>
              <a:rPr lang="en-US" b="1" dirty="0"/>
              <a:t>financial</a:t>
            </a:r>
            <a:r>
              <a:rPr lang="en-US" dirty="0"/>
              <a:t> planning and record-keeping, as well </a:t>
            </a:r>
            <a:r>
              <a:rPr lang="en-US" dirty="0" smtClean="0"/>
              <a:t>as </a:t>
            </a:r>
            <a:r>
              <a:rPr lang="en-US" b="1" dirty="0" smtClean="0"/>
              <a:t>financial</a:t>
            </a:r>
            <a:r>
              <a:rPr lang="en-US" dirty="0"/>
              <a:t> reporting to higher management.</a:t>
            </a:r>
          </a:p>
        </p:txBody>
      </p:sp>
      <p:pic>
        <p:nvPicPr>
          <p:cNvPr id="3074" name="Picture 2" descr="http://thumb101.shutterstock.com/display_pic_with_logo/299929/130063763/stock-photo-cfo-word-cloud-concept-in-red-caps-with-great-terms-such-as-leader-finances-goals-profit-and-130063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77" y="234368"/>
            <a:ext cx="2895307" cy="30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Chief Operating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733497"/>
            <a:ext cx="10018713" cy="3124201"/>
          </a:xfrm>
        </p:spPr>
        <p:txBody>
          <a:bodyPr/>
          <a:lstStyle/>
          <a:p>
            <a:r>
              <a:rPr lang="en-US" dirty="0" smtClean="0"/>
              <a:t>What is a Chief Operating officer?</a:t>
            </a:r>
          </a:p>
          <a:p>
            <a:r>
              <a:rPr lang="en-US" dirty="0"/>
              <a:t>A </a:t>
            </a:r>
            <a:r>
              <a:rPr lang="en-US" b="1" dirty="0"/>
              <a:t>Chief Operating Officer</a:t>
            </a:r>
            <a:r>
              <a:rPr lang="en-US" dirty="0"/>
              <a:t> (</a:t>
            </a:r>
            <a:r>
              <a:rPr lang="en-US" b="1" dirty="0"/>
              <a:t>COO</a:t>
            </a:r>
            <a:r>
              <a:rPr lang="en-US" dirty="0"/>
              <a:t>) is the corporate </a:t>
            </a:r>
            <a:r>
              <a:rPr lang="en-US" b="1" dirty="0"/>
              <a:t>executive</a:t>
            </a:r>
            <a:r>
              <a:rPr lang="en-US" dirty="0"/>
              <a:t> who oversees ongoing business </a:t>
            </a:r>
            <a:r>
              <a:rPr lang="en-US" b="1" dirty="0"/>
              <a:t>operations</a:t>
            </a:r>
            <a:r>
              <a:rPr lang="en-US" dirty="0"/>
              <a:t> within the company. The </a:t>
            </a:r>
            <a:r>
              <a:rPr lang="en-US" b="1" dirty="0" err="1"/>
              <a:t>COO</a:t>
            </a:r>
            <a:r>
              <a:rPr lang="en-US" dirty="0" err="1"/>
              <a:t>reports</a:t>
            </a:r>
            <a:r>
              <a:rPr lang="en-US" dirty="0"/>
              <a:t> to the CEO (</a:t>
            </a:r>
            <a:r>
              <a:rPr lang="en-US" b="1" dirty="0"/>
              <a:t>Chief Executive Officer</a:t>
            </a:r>
            <a:r>
              <a:rPr lang="en-US" dirty="0"/>
              <a:t>) and is usually second-in-command within the company.</a:t>
            </a:r>
          </a:p>
        </p:txBody>
      </p:sp>
      <p:pic>
        <p:nvPicPr>
          <p:cNvPr id="4098" name="Picture 2" descr="http://businesswolf.org/wp-content/uploads/2015/07/COO-Word-Cloud-2616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24" y="430411"/>
            <a:ext cx="2970416" cy="29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4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Vice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official or executive ranking below </a:t>
            </a:r>
            <a:r>
              <a:rPr lang="en-US" dirty="0" smtClean="0"/>
              <a:t>Chief Executive Officer</a:t>
            </a:r>
            <a:endParaRPr lang="en-US" dirty="0"/>
          </a:p>
        </p:txBody>
      </p:sp>
      <p:pic>
        <p:nvPicPr>
          <p:cNvPr id="5122" name="Picture 2" descr="http://bcmgreenthreads.org/blog/wp-content/uploads/2014/05/Vice-Presid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8"/>
          <a:stretch/>
        </p:blipFill>
        <p:spPr bwMode="auto">
          <a:xfrm>
            <a:off x="4508635" y="1996224"/>
            <a:ext cx="3333750" cy="19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0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Departments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84311" y="2150772"/>
            <a:ext cx="4895056" cy="44947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Human Resource</a:t>
            </a:r>
          </a:p>
          <a:p>
            <a:pPr lvl="1"/>
            <a:r>
              <a:rPr lang="en-US" dirty="0"/>
              <a:t> A </a:t>
            </a:r>
            <a:r>
              <a:rPr lang="en-US" b="1" dirty="0"/>
              <a:t>human resources department</a:t>
            </a:r>
            <a:r>
              <a:rPr lang="en-US" dirty="0"/>
              <a:t> is a critical component of employee well-being in any business, no matter how small. </a:t>
            </a:r>
            <a:r>
              <a:rPr lang="en-US" b="1" dirty="0"/>
              <a:t>HR</a:t>
            </a:r>
            <a:r>
              <a:rPr lang="en-US" dirty="0"/>
              <a:t> responsibilities include payroll, benefits, hiring, firing, and keeping up to date with state and federal tax laws.</a:t>
            </a:r>
            <a:endParaRPr lang="en-US" dirty="0" smtClean="0"/>
          </a:p>
          <a:p>
            <a:r>
              <a:rPr lang="en-US" dirty="0" smtClean="0"/>
              <a:t>IT Department</a:t>
            </a:r>
          </a:p>
          <a:p>
            <a:pPr lvl="1"/>
            <a:r>
              <a:rPr lang="en-US" dirty="0"/>
              <a:t> Information technology (IT) is the application of computers and telecommunications equipment to store, retrieve, transmit and manipulate data, often in the context of a business or other enterprise.</a:t>
            </a:r>
            <a:endParaRPr lang="en-US" dirty="0" smtClean="0"/>
          </a:p>
          <a:p>
            <a:r>
              <a:rPr lang="en-US" dirty="0" smtClean="0"/>
              <a:t>Administration Department</a:t>
            </a:r>
          </a:p>
          <a:p>
            <a:pPr lvl="1"/>
            <a:r>
              <a:rPr lang="en-US" dirty="0"/>
              <a:t> Office </a:t>
            </a:r>
            <a:r>
              <a:rPr lang="en-US" b="1" dirty="0"/>
              <a:t>administration</a:t>
            </a:r>
            <a:r>
              <a:rPr lang="en-US" dirty="0"/>
              <a:t> is a set of day-to-day activities related to financial planning, billing and recordkeeping, personnel, and physical distribution and logistics, within an organization. An employee that undertakes these activities is commonly called an office </a:t>
            </a:r>
            <a:r>
              <a:rPr lang="en-US" b="1" dirty="0" err="1"/>
              <a:t>administrator</a:t>
            </a:r>
            <a:r>
              <a:rPr lang="en-US" dirty="0" err="1"/>
              <a:t>or</a:t>
            </a:r>
            <a:r>
              <a:rPr lang="en-US" dirty="0"/>
              <a:t> office manager.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07967" y="2150772"/>
            <a:ext cx="4895056" cy="36404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Marketing Department</a:t>
            </a:r>
          </a:p>
          <a:p>
            <a:pPr lvl="1"/>
            <a:r>
              <a:rPr lang="en-US" dirty="0"/>
              <a:t> the department of a commercial organization that deals with the marketing of </a:t>
            </a:r>
            <a:r>
              <a:rPr lang="en-US" dirty="0" smtClean="0"/>
              <a:t>products</a:t>
            </a:r>
          </a:p>
          <a:p>
            <a:r>
              <a:rPr lang="en-US" dirty="0" smtClean="0"/>
              <a:t>Sales Department</a:t>
            </a:r>
          </a:p>
          <a:p>
            <a:pPr lvl="1"/>
            <a:r>
              <a:rPr lang="en-US" dirty="0"/>
              <a:t>the division of a business that is responsible for selling products or services.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Accounting Department</a:t>
            </a:r>
          </a:p>
          <a:p>
            <a:pPr lvl="1"/>
            <a:r>
              <a:rPr lang="en-US" dirty="0"/>
              <a:t>An accounting department provides accounting services and financial support to the organization it belongs to. The department records accounts payable and receivable, inventory, payroll, fixed assets and all other financial elements.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0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Payroll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list of a company's employees and the amount of money they are to be paid.</a:t>
            </a:r>
          </a:p>
        </p:txBody>
      </p:sp>
      <p:pic>
        <p:nvPicPr>
          <p:cNvPr id="6146" name="Picture 2" descr="http://www.vision-hr.com/wp-content/uploads/2014/07/payroll1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84" y="899892"/>
            <a:ext cx="3836876" cy="25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61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8" y="446067"/>
            <a:ext cx="10018713" cy="1752599"/>
          </a:xfrm>
        </p:spPr>
        <p:txBody>
          <a:bodyPr/>
          <a:lstStyle/>
          <a:p>
            <a:r>
              <a:rPr lang="en-US" dirty="0" smtClean="0"/>
              <a:t>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460" y="1919824"/>
            <a:ext cx="10018713" cy="3124201"/>
          </a:xfrm>
        </p:spPr>
        <p:txBody>
          <a:bodyPr anchor="t"/>
          <a:lstStyle/>
          <a:p>
            <a:r>
              <a:rPr lang="en-US" dirty="0" smtClean="0"/>
              <a:t>a </a:t>
            </a:r>
            <a:r>
              <a:rPr lang="en-US" dirty="0"/>
              <a:t>thing for which someone is responsible, especially a debt or financial obligation.</a:t>
            </a:r>
          </a:p>
        </p:txBody>
      </p:sp>
      <p:pic>
        <p:nvPicPr>
          <p:cNvPr id="10242" name="Picture 2" descr="http://smallbiztrends.com/wp-content/uploads/2013/05/liability-insurance-557x36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26" y="2653047"/>
            <a:ext cx="5599088" cy="36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3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Documents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657114"/>
          </a:xfrm>
        </p:spPr>
        <p:txBody>
          <a:bodyPr/>
          <a:lstStyle/>
          <a:p>
            <a:r>
              <a:rPr lang="en-US" dirty="0"/>
              <a:t>a written message, especially in business.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07968" y="3271429"/>
            <a:ext cx="4895056" cy="5721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list of items to be discussed at a formal meeting.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772179" y="3843602"/>
            <a:ext cx="460718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Meeting Minutes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484311" y="4419863"/>
            <a:ext cx="4895056" cy="176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instant written record of a </a:t>
            </a:r>
            <a:r>
              <a:rPr lang="en-US" b="1" dirty="0"/>
              <a:t>meeting</a:t>
            </a:r>
            <a:r>
              <a:rPr lang="en-US" dirty="0"/>
              <a:t> or hearing. They typically describe the events of the </a:t>
            </a:r>
            <a:r>
              <a:rPr lang="en-US" b="1" dirty="0"/>
              <a:t>meeting</a:t>
            </a:r>
            <a:r>
              <a:rPr lang="en-US" dirty="0"/>
              <a:t>, starting with a list of attendees, a statement of the issues considered by the participants, and related responses or decisions for the issues.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751902" y="3704320"/>
            <a:ext cx="460718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Business Letter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607968" y="4205210"/>
            <a:ext cx="4895056" cy="176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formal type of communication that is usually typed on 8 1/2 by 11-inch white stationery paper. </a:t>
            </a:r>
            <a:r>
              <a:rPr lang="en-US" b="1" dirty="0"/>
              <a:t>Business letters</a:t>
            </a:r>
            <a:r>
              <a:rPr lang="en-US" dirty="0"/>
              <a:t> must be targeted to a specific individual or group, have a clear and concise purpose, be convincing and end with a specific objective, like a meeting date</a:t>
            </a:r>
          </a:p>
        </p:txBody>
      </p:sp>
      <p:pic>
        <p:nvPicPr>
          <p:cNvPr id="1030" name="Picture 6" descr="http://thumbs.dreamstime.com/z/discussing-documents-group-business-partners-interacting-planning-work-meeting-316001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1"/>
          <a:stretch/>
        </p:blipFill>
        <p:spPr bwMode="auto">
          <a:xfrm>
            <a:off x="9055496" y="401712"/>
            <a:ext cx="2548988" cy="16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Timeline- First Six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dirty="0"/>
              <a:t>Orientation &amp; Training</a:t>
            </a:r>
          </a:p>
          <a:p>
            <a:pPr lvl="1">
              <a:defRPr/>
            </a:pPr>
            <a:r>
              <a:rPr lang="en-US" dirty="0"/>
              <a:t>Determine firm, product line, slogan, logo </a:t>
            </a:r>
          </a:p>
          <a:p>
            <a:pPr lvl="1">
              <a:defRPr/>
            </a:pPr>
            <a:r>
              <a:rPr lang="en-US" dirty="0"/>
              <a:t>Research competitors</a:t>
            </a:r>
          </a:p>
          <a:p>
            <a:pPr lvl="1">
              <a:defRPr/>
            </a:pPr>
            <a:r>
              <a:rPr lang="en-US" dirty="0"/>
              <a:t>Write Business Plan</a:t>
            </a:r>
          </a:p>
          <a:p>
            <a:pPr lvl="1">
              <a:defRPr/>
            </a:pPr>
            <a:r>
              <a:rPr lang="en-US" dirty="0"/>
              <a:t>Prepare job application and resume</a:t>
            </a:r>
          </a:p>
          <a:p>
            <a:pPr lvl="1">
              <a:defRPr/>
            </a:pPr>
            <a:r>
              <a:rPr lang="en-US" dirty="0"/>
              <a:t>Interview for positions</a:t>
            </a:r>
          </a:p>
          <a:p>
            <a:pPr lvl="1">
              <a:defRPr/>
            </a:pPr>
            <a:r>
              <a:rPr lang="en-US" dirty="0"/>
              <a:t>Begin creating your portfolio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2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Next 6 weeks</a:t>
            </a:r>
          </a:p>
          <a:p>
            <a:pPr>
              <a:buNone/>
              <a:defRPr/>
            </a:pPr>
            <a:r>
              <a:rPr lang="en-US" b="1" dirty="0"/>
              <a:t>   Business Plan/TN Trade Fair</a:t>
            </a:r>
          </a:p>
          <a:p>
            <a:pPr lvl="1">
              <a:defRPr/>
            </a:pPr>
            <a:r>
              <a:rPr lang="en-US" dirty="0"/>
              <a:t>Submit Business Plan to Tennessee office</a:t>
            </a:r>
          </a:p>
          <a:p>
            <a:pPr lvl="1">
              <a:defRPr/>
            </a:pPr>
            <a:r>
              <a:rPr lang="en-US" dirty="0"/>
              <a:t>Secure business sponsorship</a:t>
            </a:r>
          </a:p>
          <a:p>
            <a:pPr lvl="1">
              <a:defRPr/>
            </a:pPr>
            <a:r>
              <a:rPr lang="en-US" dirty="0"/>
              <a:t>Begin fundraising</a:t>
            </a:r>
          </a:p>
          <a:p>
            <a:pPr lvl="1">
              <a:defRPr/>
            </a:pPr>
            <a:r>
              <a:rPr lang="en-US" dirty="0"/>
              <a:t>Prep materials for the Trade Fair</a:t>
            </a:r>
          </a:p>
          <a:p>
            <a:pPr lvl="1">
              <a:defRPr/>
            </a:pPr>
            <a:r>
              <a:rPr lang="en-US" dirty="0"/>
              <a:t>Practice departmental responsibilities</a:t>
            </a:r>
          </a:p>
          <a:p>
            <a:pPr lvl="1">
              <a:defRPr/>
            </a:pPr>
            <a:r>
              <a:rPr lang="en-US" dirty="0"/>
              <a:t>Open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341" y="1815921"/>
            <a:ext cx="10018713" cy="3124201"/>
          </a:xfrm>
        </p:spPr>
        <p:txBody>
          <a:bodyPr/>
          <a:lstStyle/>
          <a:p>
            <a:r>
              <a:rPr lang="en-US" dirty="0" smtClean="0"/>
              <a:t>Please get your General Business Terms out so we can discuss them as a class and understand the importance of each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41" y="685800"/>
            <a:ext cx="3303968" cy="20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2" y="3754075"/>
            <a:ext cx="3254140" cy="279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u="sng" dirty="0"/>
              <a:t>Entrepreneur: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Entrepreneur?</a:t>
            </a:r>
          </a:p>
          <a:p>
            <a:r>
              <a:rPr lang="en-US" dirty="0"/>
              <a:t>a person who organizes and operates a business or businesses, taking on greater than normal financial risks in order to do so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we are going to watch a Video about having an Entrepreneurial Mindset and Visionaries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91" y="1922172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03677"/>
            <a:ext cx="10018713" cy="3124201"/>
          </a:xfrm>
        </p:spPr>
        <p:txBody>
          <a:bodyPr/>
          <a:lstStyle/>
          <a:p>
            <a:r>
              <a:rPr lang="en-US" dirty="0" smtClean="0"/>
              <a:t>What is Business</a:t>
            </a:r>
          </a:p>
          <a:p>
            <a:r>
              <a:rPr lang="en-US" dirty="0"/>
              <a:t>An </a:t>
            </a:r>
            <a:r>
              <a:rPr lang="en-US" dirty="0">
                <a:hlinkClick r:id="rId2"/>
              </a:rPr>
              <a:t>organization</a:t>
            </a:r>
            <a:r>
              <a:rPr lang="en-US" dirty="0"/>
              <a:t> or </a:t>
            </a:r>
            <a:r>
              <a:rPr lang="en-US" dirty="0">
                <a:hlinkClick r:id="rId3"/>
              </a:rPr>
              <a:t>economic system</a:t>
            </a:r>
            <a:r>
              <a:rPr lang="en-US" dirty="0"/>
              <a:t> where </a:t>
            </a:r>
            <a:r>
              <a:rPr lang="en-US" dirty="0">
                <a:hlinkClick r:id="rId4"/>
              </a:rPr>
              <a:t>goods and services</a:t>
            </a:r>
            <a:r>
              <a:rPr lang="en-US" dirty="0"/>
              <a:t> are exchanged for one another or for </a:t>
            </a:r>
            <a:r>
              <a:rPr lang="en-US" dirty="0">
                <a:hlinkClick r:id="rId5"/>
              </a:rPr>
              <a:t>money</a:t>
            </a:r>
            <a:r>
              <a:rPr lang="en-US" dirty="0" smtClean="0"/>
              <a:t>. – BusinessDictionary.com </a:t>
            </a:r>
            <a:endParaRPr lang="en-US" dirty="0"/>
          </a:p>
          <a:p>
            <a:r>
              <a:rPr lang="en-US" dirty="0" smtClean="0"/>
              <a:t>Any type of trade is considered business</a:t>
            </a:r>
          </a:p>
          <a:p>
            <a:r>
              <a:rPr lang="en-US" dirty="0" smtClean="0"/>
              <a:t>Different types of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851078"/>
            <a:ext cx="2335590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43098"/>
            <a:ext cx="10018713" cy="3124201"/>
          </a:xfrm>
        </p:spPr>
        <p:txBody>
          <a:bodyPr anchor="t"/>
          <a:lstStyle/>
          <a:p>
            <a:r>
              <a:rPr lang="en-US" dirty="0"/>
              <a:t>They are describe what a company expects to accomplish throughout the year.</a:t>
            </a:r>
          </a:p>
        </p:txBody>
      </p:sp>
      <p:pic>
        <p:nvPicPr>
          <p:cNvPr id="11266" name="Picture 2" descr="http://www.consultbc.com/wp-content/uploads/2015/01/Top-5-Business-Goa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51" y="2493134"/>
            <a:ext cx="3838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3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Business Plan?</a:t>
            </a:r>
          </a:p>
          <a:p>
            <a:r>
              <a:rPr lang="en-US" dirty="0"/>
              <a:t> A written document that describes in detail how a new </a:t>
            </a:r>
            <a:r>
              <a:rPr lang="en-US" b="1" dirty="0"/>
              <a:t>business</a:t>
            </a:r>
            <a:r>
              <a:rPr lang="en-US" dirty="0"/>
              <a:t> is going to achieve its goals. A </a:t>
            </a:r>
            <a:r>
              <a:rPr lang="en-US" b="1" dirty="0"/>
              <a:t>business plan</a:t>
            </a:r>
            <a:r>
              <a:rPr lang="en-US" dirty="0"/>
              <a:t> will lay out a written </a:t>
            </a:r>
            <a:r>
              <a:rPr lang="en-US" b="1" dirty="0"/>
              <a:t>plan</a:t>
            </a:r>
            <a:r>
              <a:rPr lang="en-US" dirty="0"/>
              <a:t> from a marketing, financial and operational viewpoint.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2" y="717564"/>
            <a:ext cx="2957927" cy="2296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26" y="717564"/>
            <a:ext cx="3347297" cy="23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Logo and Company Slogan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recognizable graphic design element, often including a name, symbol or trademark, representing an organization or product . Before you start thinking about designing a business card or picking colors for your letterhead, you need a </a:t>
            </a:r>
            <a:r>
              <a:rPr lang="en-US" b="1" dirty="0"/>
              <a:t>logo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short phrase that serves as a very brief </a:t>
            </a:r>
            <a:r>
              <a:rPr lang="en-US" dirty="0" smtClean="0"/>
              <a:t>representation </a:t>
            </a:r>
            <a:r>
              <a:rPr lang="en-US" dirty="0"/>
              <a:t>of a product or </a:t>
            </a:r>
            <a:r>
              <a:rPr lang="en-US" b="1" dirty="0"/>
              <a:t>company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Just Do It</a:t>
            </a:r>
          </a:p>
          <a:p>
            <a:pPr lvl="1"/>
            <a:r>
              <a:rPr lang="en-US" dirty="0" smtClean="0"/>
              <a:t>It’s Finger </a:t>
            </a:r>
            <a:r>
              <a:rPr lang="en-US" dirty="0" err="1" smtClean="0"/>
              <a:t>Lickin</a:t>
            </a:r>
            <a:r>
              <a:rPr lang="en-US" dirty="0" smtClean="0"/>
              <a:t>’ Good</a:t>
            </a:r>
          </a:p>
          <a:p>
            <a:pPr lvl="1"/>
            <a:r>
              <a:rPr lang="en-US" dirty="0" smtClean="0"/>
              <a:t>I’m </a:t>
            </a:r>
            <a:r>
              <a:rPr lang="en-US" dirty="0" err="1" smtClean="0"/>
              <a:t>Lovin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/>
              <a:t>Taste the Rainbow</a:t>
            </a:r>
          </a:p>
          <a:p>
            <a:pPr lvl="1"/>
            <a:r>
              <a:rPr lang="en-US" dirty="0" smtClean="0"/>
              <a:t>Eat fresh</a:t>
            </a:r>
          </a:p>
          <a:p>
            <a:pPr lvl="1"/>
            <a:r>
              <a:rPr lang="en-US" dirty="0" smtClean="0"/>
              <a:t>We’re magically delicious.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://brandongaille.com/wp-content/uploads/2013/07/Apple-Company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15" y="4926807"/>
            <a:ext cx="1282552" cy="1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.bp.blogspot.com/-Qsk9et4niF0/T4FK_U_ARJI/AAAAAAAACCc/vk3UdvLNQ-Q/s1600/logo10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99" y="1931621"/>
            <a:ext cx="1302374" cy="13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famouslogos.net/images/nike-lo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61" y="5406760"/>
            <a:ext cx="1616604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logok.org/wp-content/uploads/2015/06/Under-Armour-Logo-UA-880x6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9" y="2062640"/>
            <a:ext cx="1782722" cy="13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6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60797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Work Flow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workflow diagram visualizes how tasks will flow between resources, whether they're machines or people and what conditions allow the sequence to move forward. </a:t>
            </a:r>
          </a:p>
        </p:txBody>
      </p:sp>
      <p:pic>
        <p:nvPicPr>
          <p:cNvPr id="8194" name="Picture 2" descr="http://static2.creately.com/blog/wp-content/uploads/2014/05/Flow-chart-techniq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32" y="1652251"/>
            <a:ext cx="4802791" cy="22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4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Organizational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 </a:t>
            </a:r>
            <a:r>
              <a:rPr lang="en-US" b="1" dirty="0"/>
              <a:t>organizational chart</a:t>
            </a:r>
            <a:r>
              <a:rPr lang="en-US" dirty="0"/>
              <a:t> (often </a:t>
            </a:r>
            <a:r>
              <a:rPr lang="en-US" dirty="0" smtClean="0"/>
              <a:t>called </a:t>
            </a:r>
            <a:r>
              <a:rPr lang="en-US" b="1" dirty="0" smtClean="0"/>
              <a:t>organization </a:t>
            </a:r>
            <a:r>
              <a:rPr lang="en-US" b="1" dirty="0"/>
              <a:t>chart</a:t>
            </a:r>
            <a:r>
              <a:rPr lang="en-US" dirty="0"/>
              <a:t>, org </a:t>
            </a:r>
            <a:r>
              <a:rPr lang="en-US" b="1" dirty="0"/>
              <a:t>chart</a:t>
            </a:r>
            <a:r>
              <a:rPr lang="en-US" dirty="0"/>
              <a:t>, organigram(me), or organogram) is a diagram that shows the structure of </a:t>
            </a:r>
            <a:r>
              <a:rPr lang="en-US" dirty="0" smtClean="0"/>
              <a:t>an </a:t>
            </a:r>
            <a:r>
              <a:rPr lang="en-US" b="1" dirty="0" smtClean="0"/>
              <a:t>organization</a:t>
            </a:r>
            <a:r>
              <a:rPr lang="en-US" dirty="0"/>
              <a:t> and the relationships and relative ranks of its parts and positions/jobs.</a:t>
            </a:r>
          </a:p>
        </p:txBody>
      </p:sp>
      <p:pic>
        <p:nvPicPr>
          <p:cNvPr id="7170" name="Picture 2" descr="http://www.hic-iran.com/content/media/image/2009/07/215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38" y="515155"/>
            <a:ext cx="4244785" cy="2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3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management?</a:t>
            </a:r>
          </a:p>
          <a:p>
            <a:r>
              <a:rPr lang="en-US" dirty="0"/>
              <a:t>the process of dealing with or controlling things or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58" y="1868540"/>
            <a:ext cx="2106231" cy="21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1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151</TotalTime>
  <Words>505</Words>
  <Application>Microsoft Office PowerPoint</Application>
  <PresentationFormat>Widescreen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Parallax</vt:lpstr>
      <vt:lpstr>General Business Terms</vt:lpstr>
      <vt:lpstr>Your Terms</vt:lpstr>
      <vt:lpstr>Business</vt:lpstr>
      <vt:lpstr>Business Goals</vt:lpstr>
      <vt:lpstr>Business Plan</vt:lpstr>
      <vt:lpstr>Company Logo and Company Slogan</vt:lpstr>
      <vt:lpstr>Work Flow Diagram</vt:lpstr>
      <vt:lpstr>Organizational Chart</vt:lpstr>
      <vt:lpstr>Management</vt:lpstr>
      <vt:lpstr>Chief Executive Officer: </vt:lpstr>
      <vt:lpstr>Chief Financial Officer:</vt:lpstr>
      <vt:lpstr>Chief Operating Officer</vt:lpstr>
      <vt:lpstr>Department Vice Presidents</vt:lpstr>
      <vt:lpstr>Business Departments</vt:lpstr>
      <vt:lpstr>Payroll</vt:lpstr>
      <vt:lpstr>Liability</vt:lpstr>
      <vt:lpstr>Business Documents</vt:lpstr>
      <vt:lpstr>Timeline- First Six Weeks</vt:lpstr>
      <vt:lpstr>Timeline</vt:lpstr>
      <vt:lpstr>Entrepreneur: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Business Terms</dc:title>
  <dc:creator>Microsoft account</dc:creator>
  <cp:lastModifiedBy>Microsoft account</cp:lastModifiedBy>
  <cp:revision>13</cp:revision>
  <dcterms:created xsi:type="dcterms:W3CDTF">2015-09-21T21:26:27Z</dcterms:created>
  <dcterms:modified xsi:type="dcterms:W3CDTF">2015-09-22T00:06:30Z</dcterms:modified>
</cp:coreProperties>
</file>